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/>
    <p:restoredTop sz="94624"/>
  </p:normalViewPr>
  <p:slideViewPr>
    <p:cSldViewPr>
      <p:cViewPr>
        <p:scale>
          <a:sx n="84" d="100"/>
          <a:sy n="84" d="100"/>
        </p:scale>
        <p:origin x="250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10/1/17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9974" y="368614"/>
            <a:ext cx="5005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</a:p>
          <a:p>
            <a:pPr algn="ctr"/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October 2-6</a:t>
            </a:r>
            <a:endParaRPr lang="en-US" sz="2600" dirty="0" smtClean="0">
              <a:latin typeface="Gill Sans MT" pitchFamily="34" charset="0"/>
              <a:ea typeface="HelloHotDiggity" panose="02000603000000000000" pitchFamily="2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70560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11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Spelling Words: 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We will be working on words with the long a vowel sound  Words like: sail, eight, make, and play.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Math: 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Students will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determine whether a number up to 40 is even or odd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and use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place value to compare and order whole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numbers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.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 Students will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understand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the difference between fiction and non-fiction genres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.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Studies/Science: Students will be researching and collecting facts about bats.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5916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   </a:t>
            </a:r>
          </a:p>
          <a:p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Early Release Wednesday October 4 at 11:30</a:t>
            </a:r>
            <a:endParaRPr lang="en-AU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  <a:p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Student Holiday  October 20</a:t>
            </a:r>
            <a:endParaRPr lang="en-AU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7321" y="2261578"/>
            <a:ext cx="2329213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Week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 daily.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5020</TotalTime>
  <Words>146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51</cp:revision>
  <cp:lastPrinted>2017-09-05T19:12:02Z</cp:lastPrinted>
  <dcterms:created xsi:type="dcterms:W3CDTF">2015-04-08T22:18:58Z</dcterms:created>
  <dcterms:modified xsi:type="dcterms:W3CDTF">2017-10-01T19:52:48Z</dcterms:modified>
</cp:coreProperties>
</file>